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s-ES"/>
    </a:defPPr>
    <a:lvl1pPr algn="just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just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just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just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just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565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15565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565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566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566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6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7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568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568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8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69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570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570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570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15570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571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5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5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5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  <p:sp>
        <p:nvSpPr>
          <p:cNvPr id="1557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557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5571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5571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5571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4276DF-520A-4BA8-B058-6E0A62F5CF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47EC-E9DE-4726-B9DD-2905A0D9DA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6C13B-FD00-492C-B711-932F787EBDE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73A82-8D1E-49BB-9BF2-8B7E316B140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D74C-9980-48D1-B496-2CADA8BEC5E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2AA7-D0AE-4821-8D63-22E29AF00A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287A6-E274-4473-9B07-55E1E69A9F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478D2-4D5B-4581-BD25-409E04919D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9491-F681-4AFE-837C-C4FDFBD742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90364-29B2-4975-81F4-A154662A4F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BC256-415D-4FC8-A826-1D8A65F85C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grpSp>
        <p:nvGrpSpPr>
          <p:cNvPr id="1546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46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464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46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46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46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15467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46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546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15468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46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46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46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546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  <p:sp>
        <p:nvSpPr>
          <p:cNvPr id="1546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546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46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546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546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EDA81B0-D29C-482A-8D3C-D81F92D9E7CC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Finning/presentacion_itekchile.ex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72248"/>
            <a:ext cx="1714480" cy="28575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MX" sz="1400" dirty="0" smtClean="0"/>
              <a:t>www.itekchile.com</a:t>
            </a:r>
            <a:r>
              <a:rPr lang="es-MX" sz="1400" dirty="0"/>
              <a:t>			</a:t>
            </a:r>
          </a:p>
          <a:p>
            <a:pPr algn="l">
              <a:lnSpc>
                <a:spcPct val="90000"/>
              </a:lnSpc>
            </a:pPr>
            <a:r>
              <a:rPr lang="es-MX" sz="1400" dirty="0"/>
              <a:t>					</a:t>
            </a:r>
            <a:endParaRPr lang="es-ES" sz="1400" dirty="0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0" y="3121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131840" y="5081643"/>
            <a:ext cx="2971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s-CL" dirty="0" smtClean="0"/>
              <a:t>Enrique Valenzuela </a:t>
            </a:r>
            <a:r>
              <a:rPr lang="es-CL" dirty="0" smtClean="0"/>
              <a:t>Tejada</a:t>
            </a:r>
            <a:endParaRPr lang="es-CL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622059" y="5478677"/>
            <a:ext cx="18998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s-CL" sz="1400" dirty="0" err="1" smtClean="0"/>
              <a:t>Cel</a:t>
            </a:r>
            <a:r>
              <a:rPr lang="es-CL" sz="1400" dirty="0" smtClean="0"/>
              <a:t>: +56 9 8444 6929</a:t>
            </a:r>
          </a:p>
        </p:txBody>
      </p:sp>
      <p:pic>
        <p:nvPicPr>
          <p:cNvPr id="26" name="Picture 10" descr="C:\Documents and Settings\Enrique\Escritorio\it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43446"/>
          </a:xfrm>
          <a:prstGeom prst="rect">
            <a:avLst/>
          </a:prstGeom>
          <a:noFill/>
        </p:spPr>
      </p:pic>
      <p:sp>
        <p:nvSpPr>
          <p:cNvPr id="28" name="27 Rectángulo"/>
          <p:cNvSpPr/>
          <p:nvPr/>
        </p:nvSpPr>
        <p:spPr>
          <a:xfrm>
            <a:off x="7072330" y="6215082"/>
            <a:ext cx="18758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s-CL" sz="1400" dirty="0" smtClean="0"/>
              <a:t>Duración: 30 minutos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57299"/>
            <a:ext cx="7772400" cy="928702"/>
          </a:xfrm>
        </p:spPr>
        <p:txBody>
          <a:bodyPr/>
          <a:lstStyle/>
          <a:p>
            <a:r>
              <a:rPr lang="es-MX" sz="4800" dirty="0" smtClean="0"/>
              <a:t>Bienvenidos a ITEK CHILE</a:t>
            </a:r>
            <a:endParaRPr lang="es-ES" sz="4800" dirty="0"/>
          </a:p>
        </p:txBody>
      </p:sp>
      <p:pic>
        <p:nvPicPr>
          <p:cNvPr id="2052" name="Picture 4" descr="ban_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121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627313" y="2205038"/>
            <a:ext cx="4075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s-CL" sz="1000" b="1">
                <a:ea typeface="Batang" pitchFamily="18" charset="-127"/>
                <a:cs typeface="Mangal" pitchFamily="18" charset="0"/>
              </a:rPr>
              <a:t>UNA RED DE TECNOLOGIAS DE INFORMACIÓN A SU SERVICIO</a:t>
            </a:r>
            <a:endParaRPr lang="es-CL">
              <a:ea typeface="Batang" pitchFamily="18" charset="-127"/>
              <a:cs typeface="Mangal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33951" y="2857496"/>
            <a:ext cx="86100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s-CL" dirty="0" smtClean="0"/>
              <a:t>ITEK CHILE es una </a:t>
            </a:r>
            <a:r>
              <a:rPr lang="es-CL" dirty="0"/>
              <a:t>empresa </a:t>
            </a:r>
            <a:r>
              <a:rPr lang="es-CL" dirty="0" smtClean="0"/>
              <a:t>regional del </a:t>
            </a:r>
            <a:r>
              <a:rPr lang="es-CL" dirty="0"/>
              <a:t>área de las Tecnologías de </a:t>
            </a:r>
            <a:endParaRPr lang="es-CL" dirty="0" smtClean="0"/>
          </a:p>
          <a:p>
            <a:pPr algn="l"/>
            <a:r>
              <a:rPr lang="es-CL" dirty="0" smtClean="0"/>
              <a:t>la Información y </a:t>
            </a:r>
            <a:r>
              <a:rPr lang="es-CL" dirty="0"/>
              <a:t>estamos dedicados a cubrir las necesidades de nuestros clientes </a:t>
            </a:r>
          </a:p>
          <a:p>
            <a:pPr algn="l"/>
            <a:r>
              <a:rPr lang="es-CL" dirty="0"/>
              <a:t>mediante un marco de confianza y respeto mutuo y con los mejores </a:t>
            </a:r>
          </a:p>
          <a:p>
            <a:pPr algn="l"/>
            <a:r>
              <a:rPr lang="es-CL" dirty="0"/>
              <a:t>estándares de calidad en una relación de largo plazo</a:t>
            </a:r>
            <a:r>
              <a:rPr lang="es-ES" dirty="0"/>
              <a:t> 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57158" y="2500306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s-CL" dirty="0"/>
              <a:t> ¿Quiénes somos ?</a:t>
            </a:r>
            <a:endParaRPr lang="es-ES" dirty="0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68313" y="4005194"/>
            <a:ext cx="86756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CL" dirty="0"/>
              <a:t>ITEK CHILE se crea en el año 2001 con el fin de satisfacer las necesidades </a:t>
            </a:r>
          </a:p>
          <a:p>
            <a:r>
              <a:rPr lang="es-CL" dirty="0"/>
              <a:t>de servicios y soporte informático para las empresas de la región</a:t>
            </a:r>
          </a:p>
          <a:p>
            <a:r>
              <a:rPr lang="es-CL" dirty="0"/>
              <a:t>de Antofagasta, formada por un selecto equipo de profesionales y técnicos con</a:t>
            </a:r>
          </a:p>
          <a:p>
            <a:r>
              <a:rPr lang="es-CL" dirty="0"/>
              <a:t>una vasta experiencia en el área de las Tecnologías de Información y</a:t>
            </a:r>
          </a:p>
          <a:p>
            <a:r>
              <a:rPr lang="es-CL" dirty="0"/>
              <a:t>acreditada por CORFO para </a:t>
            </a:r>
            <a:r>
              <a:rPr lang="es-CL" dirty="0" err="1"/>
              <a:t>co</a:t>
            </a:r>
            <a:r>
              <a:rPr lang="es-CL" dirty="0"/>
              <a:t>-financiar la implementación de </a:t>
            </a:r>
            <a:r>
              <a:rPr lang="es-CL" dirty="0" smtClean="0"/>
              <a:t>Proyectos de </a:t>
            </a:r>
          </a:p>
          <a:p>
            <a:r>
              <a:rPr lang="es-CL" dirty="0" smtClean="0"/>
              <a:t>Asistencias Técnica (FAT)</a:t>
            </a:r>
            <a:endParaRPr lang="es-ES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7017901" y="6394770"/>
            <a:ext cx="1661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s-CL" sz="1200" dirty="0" smtClean="0"/>
              <a:t>Enrique Valenzuela T.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7143768" y="6596390"/>
            <a:ext cx="15359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s-CL" sz="1050" dirty="0" err="1" smtClean="0"/>
              <a:t>Cel</a:t>
            </a:r>
            <a:r>
              <a:rPr lang="es-CL" sz="1050" dirty="0" smtClean="0"/>
              <a:t>: +56 9 8444 6929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72248"/>
            <a:ext cx="1714480" cy="28575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MX" sz="1400" dirty="0" smtClean="0"/>
              <a:t>www.itekchile.com</a:t>
            </a:r>
            <a:r>
              <a:rPr lang="es-MX" sz="1400" dirty="0"/>
              <a:t>			</a:t>
            </a:r>
          </a:p>
          <a:p>
            <a:pPr algn="l">
              <a:lnSpc>
                <a:spcPct val="90000"/>
              </a:lnSpc>
            </a:pPr>
            <a:r>
              <a:rPr lang="es-MX" sz="1400" dirty="0"/>
              <a:t>					</a:t>
            </a:r>
            <a:endParaRPr lang="es-E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62" grpId="0"/>
    </p:bld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449263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449263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368</TotalTime>
  <Words>156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Batang</vt:lpstr>
      <vt:lpstr>Mangal</vt:lpstr>
      <vt:lpstr>Wingdings</vt:lpstr>
      <vt:lpstr>Onda</vt:lpstr>
      <vt:lpstr>Presentación de PowerPoint</vt:lpstr>
      <vt:lpstr>Bienvenidos a ITEK CHILE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Sistema de Gestión de Componentes en Reparación</dc:title>
  <dc:creator>José Pérez Olivares</dc:creator>
  <cp:lastModifiedBy>Cuenta Microsoft</cp:lastModifiedBy>
  <cp:revision>30</cp:revision>
  <dcterms:created xsi:type="dcterms:W3CDTF">2007-04-05T12:59:09Z</dcterms:created>
  <dcterms:modified xsi:type="dcterms:W3CDTF">2022-07-22T11:55:43Z</dcterms:modified>
</cp:coreProperties>
</file>